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8" r:id="rId4"/>
    <p:sldId id="257" r:id="rId5"/>
    <p:sldId id="259" r:id="rId6"/>
    <p:sldId id="264" r:id="rId7"/>
    <p:sldId id="265" r:id="rId8"/>
    <p:sldId id="266" r:id="rId9"/>
    <p:sldId id="268" r:id="rId10"/>
    <p:sldId id="273" r:id="rId11"/>
    <p:sldId id="280" r:id="rId12"/>
    <p:sldId id="271" r:id="rId13"/>
    <p:sldId id="270" r:id="rId14"/>
    <p:sldId id="261" r:id="rId15"/>
    <p:sldId id="274" r:id="rId16"/>
    <p:sldId id="272" r:id="rId17"/>
    <p:sldId id="269" r:id="rId18"/>
    <p:sldId id="275" r:id="rId19"/>
    <p:sldId id="278" r:id="rId20"/>
    <p:sldId id="281" r:id="rId21"/>
    <p:sldId id="282" r:id="rId22"/>
    <p:sldId id="279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210913-4947-4E78-B674-4053C2D7931D}" type="datetimeFigureOut">
              <a:rPr lang="en-US" smtClean="0"/>
              <a:pPr/>
              <a:t>7/29/2009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26C147C-04A2-4475-BC8E-6B0E01134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Undergraduate%20Work\Duke%20REU\ctralie_presentation\videolocalize.wmv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Undergraduate%20Work\Duke%20REU\ctralie_presentation\viewheatmaps.wmv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Undergraduate%20Work\Duke%20REU\ctralie_presentation\hallwaydrive.wmv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Undergraduate%20Work\Duke%20REU\ctralie_presentation\laserscan.wmv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1600200"/>
          </a:xfrm>
        </p:spPr>
        <p:txBody>
          <a:bodyPr/>
          <a:lstStyle/>
          <a:p>
            <a:r>
              <a:rPr lang="en-US" dirty="0" smtClean="0"/>
              <a:t>Chris </a:t>
            </a:r>
            <a:r>
              <a:rPr lang="en-US" dirty="0" err="1" smtClean="0"/>
              <a:t>Tralie</a:t>
            </a:r>
            <a:r>
              <a:rPr lang="en-US" dirty="0" smtClean="0"/>
              <a:t>: Rising Junior, Princeton University</a:t>
            </a:r>
          </a:p>
          <a:p>
            <a:r>
              <a:rPr lang="en-US" dirty="0" smtClean="0"/>
              <a:t>Pratt Engineering REU Fellow</a:t>
            </a:r>
          </a:p>
          <a:p>
            <a:r>
              <a:rPr lang="en-US" dirty="0" smtClean="0"/>
              <a:t>Adviser: Matt Reynolds </a:t>
            </a:r>
            <a:r>
              <a:rPr lang="en-US" smtClean="0"/>
              <a:t>(Duke ECE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Robotic Navigation with RFID Waypoints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648200"/>
            <a:ext cx="2819400" cy="183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572000"/>
            <a:ext cx="4419600" cy="206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1600" y="0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Putting it all together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DSC00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066800"/>
            <a:ext cx="7391400" cy="554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en-US" dirty="0" smtClean="0"/>
              <a:t>Putting it all together</a:t>
            </a:r>
            <a:endParaRPr lang="en-US" dirty="0"/>
          </a:p>
        </p:txBody>
      </p:sp>
      <p:pic>
        <p:nvPicPr>
          <p:cNvPr id="7" name="Picture 6" descr="DSC00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066800"/>
            <a:ext cx="70104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Logging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Log laser, </a:t>
            </a:r>
            <a:r>
              <a:rPr lang="en-US" dirty="0" err="1" smtClean="0"/>
              <a:t>odometry</a:t>
            </a:r>
            <a:r>
              <a:rPr lang="en-US" dirty="0" smtClean="0"/>
              <a:t>, and RFID data from Player</a:t>
            </a:r>
          </a:p>
          <a:p>
            <a:r>
              <a:rPr lang="en-US" dirty="0" smtClean="0"/>
              <a:t>Created my own driver for RFID reader</a:t>
            </a:r>
          </a:p>
          <a:p>
            <a:r>
              <a:rPr lang="en-US" dirty="0" smtClean="0"/>
              <a:t>Synchronize RFID and </a:t>
            </a:r>
            <a:r>
              <a:rPr lang="en-US" dirty="0" err="1" smtClean="0"/>
              <a:t>odometry</a:t>
            </a:r>
            <a:r>
              <a:rPr lang="en-US" dirty="0" smtClean="0"/>
              <a:t> with Unix Epoch time</a:t>
            </a:r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5800" y="3124200"/>
            <a:ext cx="70051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Courier New" pitchFamily="49" charset="0"/>
              </a:rPr>
              <a:t>1245349416.451 16777343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6665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Courier New" pitchFamily="49" charset="0"/>
              </a:rPr>
              <a:t> position2d 00 001 001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Courier New" pitchFamily="49" charset="0"/>
              </a:rPr>
              <a:t>+01.155 -00.971 -1.736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Courier New" pitchFamily="49" charset="0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81000" y="4038600"/>
            <a:ext cx="84846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1245349397.275 16777343 6665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laser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00 001 001 0000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-1.5708 +1.5708 +0.01745329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+5.6000 0181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1.264  0 1.264  0 0.938  0 0.939...(truncated)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81000" y="4981545"/>
            <a:ext cx="85087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1245886325.07 7 00000000000000000e001170 83 00000000000000000e00115e </a:t>
            </a:r>
          </a:p>
          <a:p>
            <a:r>
              <a:rPr lang="en-US" dirty="0" smtClean="0"/>
              <a:t>86 00000000000000000e00114e 89 00000000000000000e001158 84 00000000000000000e001160 </a:t>
            </a:r>
          </a:p>
          <a:p>
            <a:r>
              <a:rPr lang="en-US" dirty="0" smtClean="0"/>
              <a:t>80 00000000000000000f001141 82 00000000000000000f001151 81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en-US" dirty="0" smtClean="0"/>
              <a:t>Map Building using SLAM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1066800"/>
            <a:ext cx="624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*too tedious to make my own</a:t>
            </a:r>
          </a:p>
          <a:p>
            <a:r>
              <a:rPr lang="en-US" sz="2800" b="1" dirty="0" smtClean="0"/>
              <a:t>*use </a:t>
            </a:r>
            <a:r>
              <a:rPr lang="en-US" sz="2800" b="1" dirty="0" err="1" smtClean="0"/>
              <a:t>pmaptest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33600"/>
            <a:ext cx="7620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47800" y="5105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filtering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5029200"/>
            <a:ext cx="289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filtering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Methods: Robot Localization and AMCL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590800"/>
            <a:ext cx="49720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90600" y="1371600"/>
            <a:ext cx="518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Particle </a:t>
            </a:r>
            <a:r>
              <a:rPr lang="en-US" sz="2400" smtClean="0"/>
              <a:t>Filtering after map is built</a:t>
            </a:r>
            <a:endParaRPr lang="en-US" sz="2400" dirty="0" smtClean="0"/>
          </a:p>
          <a:p>
            <a:r>
              <a:rPr lang="en-US" sz="2400" dirty="0" smtClean="0"/>
              <a:t>Play back </a:t>
            </a:r>
            <a:r>
              <a:rPr lang="en-US" sz="2400" dirty="0" err="1" smtClean="0"/>
              <a:t>logfile</a:t>
            </a:r>
            <a:r>
              <a:rPr lang="en-US" sz="2400" dirty="0" smtClean="0"/>
              <a:t> and localize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localiz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1000" y="381000"/>
            <a:ext cx="8077200" cy="605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Methods: Robot Localization and AMCL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ewheatmap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752600" y="1"/>
            <a:ext cx="13716001" cy="7696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-2286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RFID </a:t>
            </a:r>
            <a:r>
              <a:rPr lang="en-US" dirty="0" err="1" smtClean="0">
                <a:solidFill>
                  <a:schemeClr val="bg1"/>
                </a:solidFill>
              </a:rPr>
              <a:t>Heatmaps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Obtaining Results</a:t>
            </a:r>
            <a:endParaRPr lang="en-US" dirty="0"/>
          </a:p>
        </p:txBody>
      </p:sp>
      <p:pic>
        <p:nvPicPr>
          <p:cNvPr id="8" name="Picture 7" descr="centroid_driv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447800"/>
            <a:ext cx="5715000" cy="43243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0600" y="10668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*Autonomous hallway navigation by taking </a:t>
            </a:r>
            <a:r>
              <a:rPr lang="en-US" sz="2400" dirty="0" err="1" smtClean="0"/>
              <a:t>centroid</a:t>
            </a:r>
            <a:r>
              <a:rPr lang="en-US" sz="2400" dirty="0" smtClean="0"/>
              <a:t> of open space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hallwaydriv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838200"/>
            <a:ext cx="7315200" cy="54864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152400"/>
            <a:ext cx="7772400" cy="685800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Obtaining Results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5 tags </a:t>
            </a:r>
            <a:r>
              <a:rPr lang="en-US" b="1" dirty="0" smtClean="0"/>
              <a:t>4 ft</a:t>
            </a:r>
            <a:r>
              <a:rPr lang="en-US" dirty="0" smtClean="0"/>
              <a:t> apart in a straight section of hallway</a:t>
            </a:r>
          </a:p>
          <a:p>
            <a:r>
              <a:rPr lang="en-US" b="1" dirty="0" smtClean="0"/>
              <a:t>3.77ft +- 1.38 ft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3729" y="2895600"/>
            <a:ext cx="627814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Exploration</a:t>
            </a:r>
          </a:p>
          <a:p>
            <a:r>
              <a:rPr lang="en-US" dirty="0" smtClean="0"/>
              <a:t>Local Navigation</a:t>
            </a:r>
          </a:p>
          <a:p>
            <a:r>
              <a:rPr lang="en-US" dirty="0" smtClean="0"/>
              <a:t>Map Building</a:t>
            </a:r>
          </a:p>
          <a:p>
            <a:r>
              <a:rPr lang="en-US" dirty="0" err="1" smtClean="0"/>
              <a:t>Heatmap</a:t>
            </a:r>
            <a:r>
              <a:rPr lang="en-US" dirty="0" smtClean="0"/>
              <a:t> Generation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752600"/>
            <a:ext cx="489204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r>
              <a:rPr lang="en-US" dirty="0" smtClean="0"/>
              <a:t>10 tags 20ft apart</a:t>
            </a:r>
          </a:p>
          <a:p>
            <a:r>
              <a:rPr lang="en-US" b="1" dirty="0" smtClean="0"/>
              <a:t>20.1ft +- 3.69 ft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67000"/>
            <a:ext cx="7467600" cy="371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r>
              <a:rPr lang="en-US" dirty="0" smtClean="0"/>
              <a:t>Loop around 3</a:t>
            </a:r>
            <a:r>
              <a:rPr lang="en-US" baseline="30000" dirty="0" smtClean="0"/>
              <a:t>rd</a:t>
            </a:r>
            <a:r>
              <a:rPr lang="en-US" dirty="0" smtClean="0"/>
              <a:t> floor CIEMAS </a:t>
            </a:r>
            <a:r>
              <a:rPr lang="en-US" dirty="0" smtClean="0"/>
              <a:t>6 times (not so good)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981200"/>
            <a:ext cx="419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Ad-hoc RFID tag localization works well</a:t>
            </a:r>
          </a:p>
          <a:p>
            <a:r>
              <a:rPr lang="en-US" dirty="0" smtClean="0"/>
              <a:t>Need a better SLAM </a:t>
            </a:r>
            <a:r>
              <a:rPr lang="en-US" dirty="0" smtClean="0"/>
              <a:t>client with laser-corrected </a:t>
            </a:r>
            <a:r>
              <a:rPr lang="en-US" dirty="0" err="1" smtClean="0"/>
              <a:t>odometry</a:t>
            </a:r>
            <a:r>
              <a:rPr lang="en-US" dirty="0" smtClean="0"/>
              <a:t> </a:t>
            </a:r>
            <a:r>
              <a:rPr lang="en-US" dirty="0" smtClean="0"/>
              <a:t>to close loops (DP_SLAM?)</a:t>
            </a:r>
          </a:p>
          <a:p>
            <a:r>
              <a:rPr lang="en-US" dirty="0" smtClean="0"/>
              <a:t>Global navigation will come soon…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Matt Reynolds (my adviser)</a:t>
            </a:r>
          </a:p>
          <a:p>
            <a:r>
              <a:rPr lang="en-US" dirty="0" smtClean="0"/>
              <a:t>Travis </a:t>
            </a:r>
            <a:r>
              <a:rPr lang="en-US" dirty="0" err="1" smtClean="0"/>
              <a:t>Deyle</a:t>
            </a:r>
            <a:r>
              <a:rPr lang="en-US" dirty="0" smtClean="0"/>
              <a:t> (visiting grad student from GA Tech)</a:t>
            </a:r>
          </a:p>
          <a:p>
            <a:r>
              <a:rPr lang="en-US" dirty="0" smtClean="0"/>
              <a:t>Stewart Thomas (grad student mentor)</a:t>
            </a:r>
          </a:p>
          <a:p>
            <a:r>
              <a:rPr lang="en-US" dirty="0" smtClean="0"/>
              <a:t>Taylor </a:t>
            </a:r>
            <a:r>
              <a:rPr lang="en-US" dirty="0" err="1" smtClean="0"/>
              <a:t>Gronka</a:t>
            </a:r>
            <a:r>
              <a:rPr lang="en-US" dirty="0" smtClean="0"/>
              <a:t> (Duke undergrad)</a:t>
            </a:r>
          </a:p>
          <a:p>
            <a:r>
              <a:rPr lang="en-US" dirty="0" smtClean="0"/>
              <a:t>Martha </a:t>
            </a:r>
            <a:r>
              <a:rPr lang="en-US" dirty="0" err="1" smtClean="0"/>
              <a:t>Absher</a:t>
            </a:r>
            <a:r>
              <a:rPr lang="en-US" dirty="0" smtClean="0"/>
              <a:t> (program coordinator) </a:t>
            </a:r>
          </a:p>
          <a:p>
            <a:r>
              <a:rPr lang="en-US" dirty="0" smtClean="0"/>
              <a:t>National Science Foundation (for funding)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??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smtClean="0"/>
              <a:t>Project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19200" y="1066800"/>
            <a:ext cx="7772400" cy="4572000"/>
          </a:xfrm>
        </p:spPr>
        <p:txBody>
          <a:bodyPr/>
          <a:lstStyle/>
          <a:p>
            <a:r>
              <a:rPr lang="en-US" dirty="0" smtClean="0"/>
              <a:t>Navigate through hospital &amp; deliver supplies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199"/>
            <a:ext cx="6096000" cy="4992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Player / Stage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057400"/>
            <a:ext cx="6629400" cy="428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smtClean="0"/>
              <a:t>Hardware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219200"/>
            <a:ext cx="7772400" cy="4572000"/>
          </a:xfrm>
        </p:spPr>
        <p:txBody>
          <a:bodyPr/>
          <a:lstStyle/>
          <a:p>
            <a:r>
              <a:rPr lang="en-US" b="1" dirty="0" err="1" smtClean="0"/>
              <a:t>IRobot</a:t>
            </a:r>
            <a:r>
              <a:rPr lang="en-US" b="1" dirty="0" smtClean="0"/>
              <a:t> Create</a:t>
            </a:r>
          </a:p>
          <a:p>
            <a:r>
              <a:rPr lang="en-US" dirty="0" smtClean="0"/>
              <a:t>Hokuyo URG-04LX Laser</a:t>
            </a:r>
          </a:p>
          <a:p>
            <a:r>
              <a:rPr lang="en-US" dirty="0" smtClean="0"/>
              <a:t>Onboard </a:t>
            </a:r>
            <a:r>
              <a:rPr lang="en-US" dirty="0" err="1" smtClean="0"/>
              <a:t>Netbook</a:t>
            </a:r>
            <a:endParaRPr lang="en-US" dirty="0" smtClean="0"/>
          </a:p>
          <a:p>
            <a:r>
              <a:rPr lang="en-US" dirty="0" smtClean="0"/>
              <a:t>RFID Reader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86000"/>
            <a:ext cx="5229041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"/>
            <a:ext cx="4038600" cy="420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smtClean="0"/>
              <a:t>Hardware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219200"/>
            <a:ext cx="7772400" cy="4572000"/>
          </a:xfrm>
        </p:spPr>
        <p:txBody>
          <a:bodyPr/>
          <a:lstStyle/>
          <a:p>
            <a:r>
              <a:rPr lang="en-US" dirty="0" err="1" smtClean="0"/>
              <a:t>IRobot</a:t>
            </a:r>
            <a:r>
              <a:rPr lang="en-US" dirty="0" smtClean="0"/>
              <a:t> Create</a:t>
            </a:r>
          </a:p>
          <a:p>
            <a:r>
              <a:rPr lang="en-US" b="1" dirty="0" smtClean="0"/>
              <a:t>Hokuyo URG-04LX Laser</a:t>
            </a:r>
          </a:p>
          <a:p>
            <a:r>
              <a:rPr lang="en-US" dirty="0" smtClean="0"/>
              <a:t>Onboard </a:t>
            </a:r>
            <a:r>
              <a:rPr lang="en-US" dirty="0" err="1" smtClean="0"/>
              <a:t>Netbook</a:t>
            </a:r>
            <a:endParaRPr lang="en-US" dirty="0" smtClean="0"/>
          </a:p>
          <a:p>
            <a:r>
              <a:rPr lang="en-US" dirty="0" smtClean="0"/>
              <a:t>RFID Reader</a:t>
            </a:r>
            <a:endParaRPr lang="en-US" dirty="0"/>
          </a:p>
        </p:txBody>
      </p:sp>
      <p:pic>
        <p:nvPicPr>
          <p:cNvPr id="8" name="lasersca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000" y="3124200"/>
            <a:ext cx="7379368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smtClean="0"/>
              <a:t>Hardware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219200"/>
            <a:ext cx="7772400" cy="4572000"/>
          </a:xfrm>
        </p:spPr>
        <p:txBody>
          <a:bodyPr/>
          <a:lstStyle/>
          <a:p>
            <a:r>
              <a:rPr lang="en-US" dirty="0" err="1" smtClean="0"/>
              <a:t>IRobot</a:t>
            </a:r>
            <a:r>
              <a:rPr lang="en-US" dirty="0" smtClean="0"/>
              <a:t> Create</a:t>
            </a:r>
          </a:p>
          <a:p>
            <a:r>
              <a:rPr lang="en-US" dirty="0" smtClean="0"/>
              <a:t>Hokuyo URG-04LX Laser</a:t>
            </a:r>
          </a:p>
          <a:p>
            <a:r>
              <a:rPr lang="en-US" b="1" dirty="0" smtClean="0"/>
              <a:t>Onboard </a:t>
            </a:r>
            <a:r>
              <a:rPr lang="en-US" b="1" dirty="0" err="1" smtClean="0"/>
              <a:t>Netbook</a:t>
            </a:r>
            <a:endParaRPr lang="en-US" b="1" dirty="0" smtClean="0"/>
          </a:p>
          <a:p>
            <a:r>
              <a:rPr lang="en-US" dirty="0" smtClean="0"/>
              <a:t>RFID Reader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286000"/>
            <a:ext cx="4343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38200" y="3352800"/>
            <a:ext cx="388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ASUS </a:t>
            </a:r>
            <a:r>
              <a:rPr lang="en-US" sz="2400" i="1" dirty="0" err="1" smtClean="0"/>
              <a:t>Eee</a:t>
            </a:r>
            <a:r>
              <a:rPr lang="en-US" sz="2400" i="1" dirty="0" smtClean="0"/>
              <a:t> PC</a:t>
            </a:r>
          </a:p>
          <a:p>
            <a:r>
              <a:rPr lang="en-US" sz="2400" i="1" dirty="0" smtClean="0"/>
              <a:t>*160GB HDD</a:t>
            </a:r>
          </a:p>
          <a:p>
            <a:r>
              <a:rPr lang="en-US" sz="2400" i="1" dirty="0" smtClean="0"/>
              <a:t>*2 GB RAM</a:t>
            </a:r>
          </a:p>
          <a:p>
            <a:r>
              <a:rPr lang="en-US" sz="2400" i="1" dirty="0" smtClean="0"/>
              <a:t>*1.6Ghz Intel Atom Processor</a:t>
            </a:r>
          </a:p>
          <a:p>
            <a:r>
              <a:rPr lang="en-US" sz="2400" i="1" dirty="0" smtClean="0"/>
              <a:t>*WIFI, built-in webcam</a:t>
            </a:r>
          </a:p>
          <a:p>
            <a:r>
              <a:rPr lang="en-US" sz="2400" i="1" dirty="0" smtClean="0"/>
              <a:t>*9 hr battery life</a:t>
            </a:r>
            <a:endParaRPr lang="en-US" sz="24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52400"/>
            <a:ext cx="2697396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smtClean="0"/>
              <a:t>Hardware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219200"/>
            <a:ext cx="7772400" cy="4572000"/>
          </a:xfrm>
        </p:spPr>
        <p:txBody>
          <a:bodyPr/>
          <a:lstStyle/>
          <a:p>
            <a:r>
              <a:rPr lang="en-US" dirty="0" err="1" smtClean="0"/>
              <a:t>IRobot</a:t>
            </a:r>
            <a:r>
              <a:rPr lang="en-US" dirty="0" smtClean="0"/>
              <a:t> Create</a:t>
            </a:r>
          </a:p>
          <a:p>
            <a:r>
              <a:rPr lang="en-US" dirty="0" smtClean="0"/>
              <a:t>Hokuyo URG-04LX Laser</a:t>
            </a:r>
          </a:p>
          <a:p>
            <a:r>
              <a:rPr lang="en-US" dirty="0" smtClean="0"/>
              <a:t>Onboard </a:t>
            </a:r>
            <a:r>
              <a:rPr lang="en-US" dirty="0" err="1" smtClean="0"/>
              <a:t>Netbook</a:t>
            </a:r>
            <a:endParaRPr lang="en-US" dirty="0" smtClean="0"/>
          </a:p>
          <a:p>
            <a:r>
              <a:rPr lang="en-US" b="1" dirty="0" smtClean="0"/>
              <a:t>RFID Reader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800"/>
            <a:ext cx="4475729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en-US" dirty="0" smtClean="0"/>
              <a:t>Putting it all together</a:t>
            </a:r>
            <a:endParaRPr lang="en-US" dirty="0"/>
          </a:p>
        </p:txBody>
      </p:sp>
      <p:pic>
        <p:nvPicPr>
          <p:cNvPr id="5" name="Picture 4" descr="DSC0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066800"/>
            <a:ext cx="6146602" cy="5569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513</TotalTime>
  <Words>378</Words>
  <Application>Microsoft Office PowerPoint</Application>
  <PresentationFormat>On-screen Show (4:3)</PresentationFormat>
  <Paragraphs>86</Paragraphs>
  <Slides>24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Equity</vt:lpstr>
      <vt:lpstr>Robotic Navigation with RFID Waypoints</vt:lpstr>
      <vt:lpstr>Project Aim</vt:lpstr>
      <vt:lpstr>Project Application</vt:lpstr>
      <vt:lpstr>Software Environment</vt:lpstr>
      <vt:lpstr>Hardware Environment</vt:lpstr>
      <vt:lpstr>Hardware Environment</vt:lpstr>
      <vt:lpstr>Hardware Environment</vt:lpstr>
      <vt:lpstr>Hardware Environment</vt:lpstr>
      <vt:lpstr>Putting it all together</vt:lpstr>
      <vt:lpstr>Slide 10</vt:lpstr>
      <vt:lpstr>Putting it all together</vt:lpstr>
      <vt:lpstr>Data Logging</vt:lpstr>
      <vt:lpstr>Map Building using SLAM</vt:lpstr>
      <vt:lpstr>Methods: Robot Localization and AMCL</vt:lpstr>
      <vt:lpstr>Methods: Robot Localization and AMCL</vt:lpstr>
      <vt:lpstr>RFID Heatmaps</vt:lpstr>
      <vt:lpstr>Obtaining Results</vt:lpstr>
      <vt:lpstr>Slide 18</vt:lpstr>
      <vt:lpstr>Results</vt:lpstr>
      <vt:lpstr>Results</vt:lpstr>
      <vt:lpstr>Results</vt:lpstr>
      <vt:lpstr>Conclusions</vt:lpstr>
      <vt:lpstr>Acknowledgements </vt:lpstr>
      <vt:lpstr>Questions</vt:lpstr>
    </vt:vector>
  </TitlesOfParts>
  <Company>Drexel 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 Navigation with RFID Waypoints</dc:title>
  <dc:creator>ctralie</dc:creator>
  <cp:lastModifiedBy>ctralie</cp:lastModifiedBy>
  <cp:revision>120</cp:revision>
  <dcterms:created xsi:type="dcterms:W3CDTF">2009-06-08T09:17:43Z</dcterms:created>
  <dcterms:modified xsi:type="dcterms:W3CDTF">2009-07-29T15:54:11Z</dcterms:modified>
</cp:coreProperties>
</file>